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8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395784"/>
            <a:ext cx="5184000" cy="223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</a:t>
            </a:r>
          </a:p>
          <a:p>
            <a:pPr marL="85725"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мая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иностранные языки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2776" y="2736200"/>
            <a:ext cx="5292000" cy="3636000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(устно)</a:t>
            </a:r>
          </a:p>
          <a:p>
            <a:pPr algn="just"/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мая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13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география,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биология, информатика и ИКТ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июня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sz="13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  <a:p>
            <a:pPr algn="ctr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algn="just"/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биология, информатика и ИКТ</a:t>
            </a:r>
            <a:endParaRPr lang="ru-RU" sz="13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история, химия, литература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июня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иностранные языки</a:t>
            </a:r>
          </a:p>
          <a:p>
            <a:pPr algn="just"/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июля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6480496"/>
            <a:ext cx="5436000" cy="2556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3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083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 – 9 в 2019 году</a:t>
            </a:r>
            <a:endParaRPr lang="ru-RU" sz="16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250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Татьяна Журавлева</cp:lastModifiedBy>
  <cp:revision>24</cp:revision>
  <cp:lastPrinted>2017-10-23T08:00:59Z</cp:lastPrinted>
  <dcterms:created xsi:type="dcterms:W3CDTF">2017-10-23T07:24:19Z</dcterms:created>
  <dcterms:modified xsi:type="dcterms:W3CDTF">2019-04-05T08:15:42Z</dcterms:modified>
</cp:coreProperties>
</file>